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4"/>
  </p:notesMasterIdLst>
  <p:handoutMasterIdLst>
    <p:handoutMasterId r:id="rId15"/>
  </p:handoutMasterIdLst>
  <p:sldIdLst>
    <p:sldId id="256" r:id="rId2"/>
    <p:sldId id="380" r:id="rId3"/>
    <p:sldId id="395" r:id="rId4"/>
    <p:sldId id="397" r:id="rId5"/>
    <p:sldId id="400" r:id="rId6"/>
    <p:sldId id="401" r:id="rId7"/>
    <p:sldId id="403" r:id="rId8"/>
    <p:sldId id="408" r:id="rId9"/>
    <p:sldId id="409" r:id="rId10"/>
    <p:sldId id="414" r:id="rId11"/>
    <p:sldId id="394" r:id="rId12"/>
    <p:sldId id="275" r:id="rId13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16"/>
    </p:embeddedFont>
    <p:embeddedFont>
      <p:font typeface="HY견고딕" panose="02030600000101010101" pitchFamily="18" charset="-127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6370" autoAdjust="0"/>
  </p:normalViewPr>
  <p:slideViewPr>
    <p:cSldViewPr>
      <p:cViewPr varScale="1">
        <p:scale>
          <a:sx n="127" d="100"/>
          <a:sy n="127" d="100"/>
        </p:scale>
        <p:origin x="762" y="120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2019-08-21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2019-08-21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08-1. </a:t>
            </a:r>
            <a:r>
              <a:rPr lang="ko-KR" altLang="en-US" b="1" dirty="0">
                <a:solidFill>
                  <a:schemeClr val="tx1"/>
                </a:solidFill>
              </a:rPr>
              <a:t>인터페이스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09" y="384970"/>
            <a:ext cx="2802871" cy="312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85D40A-FFEE-4604-BA8C-2D740F1AC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891" y="0"/>
            <a:ext cx="5170629" cy="384968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인터페이스 사용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인터페이스는 </a:t>
            </a:r>
            <a:r>
              <a:rPr lang="ko-KR" altLang="en-US" dirty="0"/>
              <a:t>필드</a:t>
            </a:r>
            <a:r>
              <a:rPr lang="en-US" altLang="ko-KR"/>
              <a:t>, </a:t>
            </a:r>
            <a:r>
              <a:rPr lang="ko-KR" altLang="en-US"/>
              <a:t>매개 변수</a:t>
            </a:r>
            <a:r>
              <a:rPr lang="en-US" altLang="ko-KR"/>
              <a:t>, </a:t>
            </a:r>
            <a:r>
              <a:rPr lang="ko-KR" altLang="en-US"/>
              <a:t>로컬 변수의 타입으로 </a:t>
            </a:r>
            <a:r>
              <a:rPr lang="ko-KR" altLang="en-US" dirty="0"/>
              <a:t>선언가능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사용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2" y="1828800"/>
            <a:ext cx="6934200" cy="441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83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인터페이스</a:t>
            </a:r>
            <a:r>
              <a:rPr lang="en-US" altLang="ko-KR" dirty="0"/>
              <a:t>: </a:t>
            </a:r>
            <a:r>
              <a:rPr lang="ko-KR" altLang="en-US" dirty="0"/>
              <a:t>객체의 사용 방법 </a:t>
            </a:r>
            <a:r>
              <a:rPr lang="ko-KR" altLang="en-US"/>
              <a:t>정의한 타입</a:t>
            </a:r>
            <a:endParaRPr lang="en-US" altLang="ko-KR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상수 필드 </a:t>
            </a:r>
            <a:r>
              <a:rPr lang="en-US" altLang="ko-KR" dirty="0"/>
              <a:t>: </a:t>
            </a:r>
            <a:r>
              <a:rPr lang="ko-KR" altLang="en-US"/>
              <a:t>인터페이스의 필드는 </a:t>
            </a:r>
            <a:r>
              <a:rPr lang="ko-KR" altLang="en-US" dirty="0"/>
              <a:t>기본적으로 </a:t>
            </a:r>
            <a:r>
              <a:rPr lang="en-US" altLang="ko-KR" dirty="0"/>
              <a:t>public static final </a:t>
            </a:r>
            <a:r>
              <a:rPr lang="ko-KR" altLang="en-US"/>
              <a:t>특성 가짐</a:t>
            </a:r>
            <a:endParaRPr lang="en-US" altLang="ko-KR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인터페이스의 메소드는 </a:t>
            </a:r>
            <a:r>
              <a:rPr lang="en-US" altLang="ko-KR" dirty="0"/>
              <a:t>public abstract </a:t>
            </a:r>
            <a:r>
              <a:rPr lang="ko-KR" altLang="en-US" dirty="0"/>
              <a:t>생략되고 </a:t>
            </a:r>
            <a:r>
              <a:rPr lang="ko-KR" altLang="en-US" dirty="0" err="1"/>
              <a:t>메소드</a:t>
            </a:r>
            <a:r>
              <a:rPr lang="ko-KR" altLang="en-US" dirty="0"/>
              <a:t> 선언부만 있는 </a:t>
            </a:r>
            <a:r>
              <a:rPr lang="ko-KR" altLang="en-US"/>
              <a:t>추상 메소드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implments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구현 클래스에는 어떤 인터페이스로 사용 가능한지 기술하기 </a:t>
            </a:r>
            <a:r>
              <a:rPr lang="ko-KR" altLang="en-US"/>
              <a:t>위해 사용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인터페이스 사용</a:t>
            </a:r>
            <a:r>
              <a:rPr lang="en-US" altLang="ko-KR" dirty="0"/>
              <a:t>: </a:t>
            </a:r>
            <a:r>
              <a:rPr lang="ko-KR" altLang="en-US" dirty="0"/>
              <a:t>클래스 선언 </a:t>
            </a:r>
            <a:r>
              <a:rPr lang="ko-KR" altLang="en-US"/>
              <a:t>시 필드</a:t>
            </a:r>
            <a:r>
              <a:rPr lang="en-US" altLang="ko-KR"/>
              <a:t>, </a:t>
            </a:r>
            <a:r>
              <a:rPr lang="ko-KR" altLang="en-US"/>
              <a:t>매개 변수</a:t>
            </a:r>
            <a:r>
              <a:rPr lang="en-US" altLang="ko-KR"/>
              <a:t>, </a:t>
            </a:r>
            <a:r>
              <a:rPr lang="ko-KR" altLang="en-US"/>
              <a:t>로컬 </a:t>
            </a:r>
            <a:r>
              <a:rPr lang="ko-KR" altLang="en-US" dirty="0"/>
              <a:t>변수로 선언 가능</a:t>
            </a:r>
            <a:r>
              <a:rPr lang="en-US" altLang="ko-KR"/>
              <a:t>. </a:t>
            </a:r>
            <a:r>
              <a:rPr lang="ko-KR" altLang="en-US"/>
              <a:t>구현 객체를 대입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인터페이스 선언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인터페이스 구현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인터페이스 사용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759328-457D-45BB-A9B5-58BB8803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71525"/>
            <a:ext cx="5093350" cy="22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ko-KR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인터페이스</a:t>
            </a:r>
            <a:r>
              <a:rPr lang="en-US" altLang="ko-KR"/>
              <a:t>, </a:t>
            </a:r>
            <a:r>
              <a:rPr lang="ko-KR" altLang="en-US"/>
              <a:t>상수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/>
              <a:t>구현 클래스</a:t>
            </a:r>
            <a:r>
              <a:rPr lang="en-US" altLang="ko-KR"/>
              <a:t>, </a:t>
            </a:r>
            <a:r>
              <a:rPr lang="ko-KR" altLang="en-US"/>
              <a:t>인터페이스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인터페이스란 객체의 </a:t>
            </a:r>
            <a:r>
              <a:rPr lang="ko-KR" altLang="en-US" dirty="0"/>
              <a:t>사용 방법을 정의한 타입이다</a:t>
            </a:r>
            <a:r>
              <a:rPr lang="en-US" altLang="ko-KR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인터페이스를 </a:t>
            </a:r>
            <a:r>
              <a:rPr lang="ko-KR" altLang="en-US" dirty="0"/>
              <a:t>통해 다양한 객체를 동일한 사용 방법으로 이용할 수 있다</a:t>
            </a:r>
            <a:r>
              <a:rPr lang="en-US" altLang="ko-KR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/>
              <a:t>인터페이스를 이용해서 다형성을 구현할 수 있다</a:t>
            </a:r>
            <a:r>
              <a:rPr lang="en-US" altLang="ko-KR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인터페이스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(interface)</a:t>
            </a:r>
          </a:p>
          <a:p>
            <a:pPr lvl="1"/>
            <a:r>
              <a:rPr lang="ko-KR" altLang="en-US"/>
              <a:t>개발 코드는 인터페이스를 통해서 객체와 서로 통신한다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인터페이스의 메소드 호출하면 객체의 메소드가 호출된다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개발 코드를 수정하지 않으면서 객체 교환이 가능하다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인터페이스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~.java </a:t>
            </a:r>
            <a:r>
              <a:rPr lang="ko-KR" altLang="en-US" dirty="0"/>
              <a:t>형태 소스 파일로 작성 및 컴파일러 통해 </a:t>
            </a:r>
            <a:r>
              <a:rPr lang="en-US" altLang="ko-KR" dirty="0"/>
              <a:t>~class </a:t>
            </a:r>
            <a:r>
              <a:rPr lang="ko-KR" altLang="en-US"/>
              <a:t>형태로 컴파일된다</a:t>
            </a:r>
            <a:r>
              <a:rPr lang="en-US" altLang="ko-KR"/>
              <a:t>.</a:t>
            </a:r>
            <a:endParaRPr lang="en-US" altLang="ko-KR" dirty="0"/>
          </a:p>
          <a:p>
            <a:pPr lvl="1"/>
            <a:r>
              <a:rPr lang="ko-KR" altLang="en-US" dirty="0"/>
              <a:t>클래스와 </a:t>
            </a:r>
            <a:r>
              <a:rPr lang="ko-KR" altLang="en-US"/>
              <a:t>물리적 파일 형태는 </a:t>
            </a:r>
            <a:r>
              <a:rPr lang="ko-KR" altLang="en-US" dirty="0"/>
              <a:t>같으나 소스 </a:t>
            </a:r>
            <a:r>
              <a:rPr lang="ko-KR" altLang="en-US"/>
              <a:t>작성 내용이 다르다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인터페이스는 객체로 생성할 수 없으므로 생성자 가질 수 없다</a:t>
            </a:r>
            <a:r>
              <a:rPr lang="en-US" altLang="ko-KR"/>
              <a:t>.</a:t>
            </a:r>
            <a:endParaRPr lang="ko-KR" altLang="en-US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162800" cy="65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BA7875-9632-4BDF-85EC-92767F7B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" y="35052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26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상수 필드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(constant field)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1"/>
            <a:r>
              <a:rPr lang="ko-KR" altLang="en-US"/>
              <a:t>데이터를 저장할 인스턴스 혹은 정적 필드 선언 불가</a:t>
            </a:r>
            <a:endParaRPr lang="en-US" altLang="ko-KR" dirty="0"/>
          </a:p>
          <a:p>
            <a:pPr lvl="1"/>
            <a:r>
              <a:rPr lang="ko-KR" altLang="en-US"/>
              <a:t>상수 필드만 </a:t>
            </a:r>
            <a:r>
              <a:rPr lang="ko-KR" altLang="en-US" dirty="0"/>
              <a:t>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상수 이름은 대문자로 작성하되 서로 다른 단어로 구성되어 있을 </a:t>
            </a:r>
            <a:r>
              <a:rPr lang="ko-KR" altLang="en-US"/>
              <a:t>경우 언더바</a:t>
            </a:r>
            <a:r>
              <a:rPr lang="en-US" altLang="ko-KR"/>
              <a:t>(_)</a:t>
            </a:r>
            <a:r>
              <a:rPr lang="ko-KR" altLang="en-US"/>
              <a:t>로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B2B8FC-CDB1-4FD8-8E7E-CE45A755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2743200" cy="12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 통해 호출된 </a:t>
            </a:r>
            <a:r>
              <a:rPr lang="ko-KR" altLang="en-US" dirty="0" err="1"/>
              <a:t>메소드는</a:t>
            </a:r>
            <a:r>
              <a:rPr lang="ko-KR" altLang="en-US" dirty="0"/>
              <a:t> 최종적으로 객체에서 실행</a:t>
            </a:r>
            <a:endParaRPr lang="en-US" altLang="ko-KR" dirty="0"/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메소드는</a:t>
            </a:r>
            <a:r>
              <a:rPr lang="ko-KR" altLang="en-US" dirty="0"/>
              <a:t> 실행 블록 필요 없는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613185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3540E-6F46-40AD-BF00-13EAF42C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8" y="4800600"/>
            <a:ext cx="2912347" cy="16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(implement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인터페이스에서 정의된 </a:t>
            </a:r>
            <a:r>
              <a:rPr lang="ko-KR" altLang="en-US"/>
              <a:t>추상 메소드를 재정의해서 실행내용을 가지고 있는 클래스</a:t>
            </a:r>
            <a:endParaRPr lang="en-US" altLang="ko-KR" dirty="0"/>
          </a:p>
          <a:p>
            <a:pPr lvl="1"/>
            <a:r>
              <a:rPr lang="ko-KR" altLang="en-US"/>
              <a:t>클래스 </a:t>
            </a:r>
            <a:r>
              <a:rPr lang="ko-KR" altLang="en-US" dirty="0" err="1"/>
              <a:t>선언부에</a:t>
            </a:r>
            <a:r>
              <a:rPr lang="ko-KR" altLang="en-US" dirty="0"/>
              <a:t> </a:t>
            </a:r>
            <a:r>
              <a:rPr lang="en-US" altLang="ko-KR" dirty="0"/>
              <a:t>implements </a:t>
            </a:r>
            <a:r>
              <a:rPr lang="ko-KR" altLang="en-US" dirty="0"/>
              <a:t>키워드 추가하고 인터페이스 이름 명시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1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B504AB-FEB0-426A-9190-0EDADAA76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3962400" cy="29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인터페이스와 구현 클래스 사용 방법</a:t>
            </a:r>
            <a:endParaRPr lang="en-US" altLang="ko-KR" dirty="0"/>
          </a:p>
          <a:p>
            <a:pPr lvl="1"/>
            <a:r>
              <a:rPr lang="ko-KR" altLang="en-US" dirty="0"/>
              <a:t>인터페이스 변수 선언하고 구현 객체를 대입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400800" cy="8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8D0FCF-957D-4851-9889-E4302415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2079"/>
            <a:ext cx="6248400" cy="38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32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다중 인터페이스 구현 클래스</a:t>
            </a:r>
            <a:endParaRPr lang="en-US" altLang="ko-KR" dirty="0"/>
          </a:p>
          <a:p>
            <a:pPr lvl="1"/>
            <a:r>
              <a:rPr lang="ko-KR" altLang="en-US" dirty="0"/>
              <a:t>객체는 다수의 인터페이스 타입으로 사용 가능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6006662" cy="303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27" y="4789676"/>
            <a:ext cx="7629019" cy="153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58017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17357</TotalTime>
  <Words>325</Words>
  <Application>Microsoft Office PowerPoint</Application>
  <PresentationFormat>화면 슬라이드 쇼(4:3)</PresentationFormat>
  <Paragraphs>68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HY견고딕</vt:lpstr>
      <vt:lpstr>맑은 고딕</vt:lpstr>
      <vt:lpstr>Arial</vt:lpstr>
      <vt:lpstr>나눔스퀘어OTF</vt:lpstr>
      <vt:lpstr>돋움</vt:lpstr>
      <vt:lpstr>Verdana</vt:lpstr>
      <vt:lpstr>Wingdings</vt:lpstr>
      <vt:lpstr>5_디자인 사용자 지정</vt:lpstr>
      <vt:lpstr>08-1. 인터페이스</vt:lpstr>
      <vt:lpstr>목차</vt:lpstr>
      <vt:lpstr>시작하기 전에</vt:lpstr>
      <vt:lpstr>인터페이스 선언</vt:lpstr>
      <vt:lpstr>인터페이스 선언</vt:lpstr>
      <vt:lpstr>인터페이스 선언</vt:lpstr>
      <vt:lpstr>인터페이스 구현</vt:lpstr>
      <vt:lpstr>인터페이스 구현</vt:lpstr>
      <vt:lpstr>인터페이스 구현</vt:lpstr>
      <vt:lpstr>인터페이스 사용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2698</cp:revision>
  <dcterms:created xsi:type="dcterms:W3CDTF">2004-07-21T02:43:03Z</dcterms:created>
  <dcterms:modified xsi:type="dcterms:W3CDTF">2019-08-21T00:50:02Z</dcterms:modified>
</cp:coreProperties>
</file>